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26" y="471247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76978" y="3906540"/>
            <a:ext cx="38443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Данилова Элина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74019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23" y="559325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2018-06-05T10:44:50Z</dcterms:created>
  <dcterms:modified xsi:type="dcterms:W3CDTF">2018-06-06T13:11:40Z</dcterms:modified>
</cp:coreProperties>
</file>